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07" r:id="rId5"/>
    <p:sldId id="308" r:id="rId6"/>
    <p:sldId id="313" r:id="rId7"/>
    <p:sldId id="278" r:id="rId8"/>
    <p:sldId id="309" r:id="rId9"/>
    <p:sldId id="262" r:id="rId10"/>
    <p:sldId id="303" r:id="rId11"/>
    <p:sldId id="310" r:id="rId12"/>
    <p:sldId id="305" r:id="rId13"/>
    <p:sldId id="312" r:id="rId14"/>
    <p:sldId id="284" r:id="rId15"/>
    <p:sldId id="285" r:id="rId16"/>
    <p:sldId id="295" r:id="rId17"/>
    <p:sldId id="296" r:id="rId18"/>
    <p:sldId id="31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7" autoAdjust="0"/>
    <p:restoredTop sz="82022" autoAdjust="0"/>
  </p:normalViewPr>
  <p:slideViewPr>
    <p:cSldViewPr snapToGrid="0">
      <p:cViewPr varScale="1">
        <p:scale>
          <a:sx n="129" d="100"/>
          <a:sy n="129" d="100"/>
        </p:scale>
        <p:origin x="18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eron Edmond" userId="4a8a5a3a-6652-46c4-8311-34ae25ca5a0c" providerId="ADAL" clId="{8DFE9430-09E8-4485-99CD-A2497D74120A}"/>
    <pc:docChg chg="delSld">
      <pc:chgData name="Cameron Edmond" userId="4a8a5a3a-6652-46c4-8311-34ae25ca5a0c" providerId="ADAL" clId="{8DFE9430-09E8-4485-99CD-A2497D74120A}" dt="2025-01-28T23:31:48.408" v="0" actId="2696"/>
      <pc:docMkLst>
        <pc:docMk/>
      </pc:docMkLst>
      <pc:sldChg chg="del">
        <pc:chgData name="Cameron Edmond" userId="4a8a5a3a-6652-46c4-8311-34ae25ca5a0c" providerId="ADAL" clId="{8DFE9430-09E8-4485-99CD-A2497D74120A}" dt="2025-01-28T23:31:48.408" v="0" actId="2696"/>
        <pc:sldMkLst>
          <pc:docMk/>
          <pc:sldMk cId="3364642618" sldId="302"/>
        </pc:sldMkLst>
      </pc:sldChg>
    </pc:docChg>
  </pc:docChgLst>
  <pc:docChgLst>
    <pc:chgData name="Cameron Edmond" userId="4a8a5a3a-6652-46c4-8311-34ae25ca5a0c" providerId="ADAL" clId="{F220025E-3526-42E5-B784-8048999F268F}"/>
    <pc:docChg chg="undo custSel addSld delSld modSld sldOrd">
      <pc:chgData name="Cameron Edmond" userId="4a8a5a3a-6652-46c4-8311-34ae25ca5a0c" providerId="ADAL" clId="{F220025E-3526-42E5-B784-8048999F268F}" dt="2024-12-13T04:28:40.601" v="2588" actId="20577"/>
      <pc:docMkLst>
        <pc:docMk/>
      </pc:docMkLst>
      <pc:sldChg chg="addSp delSp modSp add del setBg delDesignElem">
        <pc:chgData name="Cameron Edmond" userId="4a8a5a3a-6652-46c4-8311-34ae25ca5a0c" providerId="ADAL" clId="{F220025E-3526-42E5-B784-8048999F268F}" dt="2024-12-13T04:15:02.532" v="1630" actId="20577"/>
        <pc:sldMkLst>
          <pc:docMk/>
          <pc:sldMk cId="1945233731" sldId="273"/>
        </pc:sldMkLst>
        <pc:spChg chg="mod">
          <ac:chgData name="Cameron Edmond" userId="4a8a5a3a-6652-46c4-8311-34ae25ca5a0c" providerId="ADAL" clId="{F220025E-3526-42E5-B784-8048999F268F}" dt="2024-12-13T04:15:02.532" v="1630" actId="20577"/>
          <ac:spMkLst>
            <pc:docMk/>
            <pc:sldMk cId="1945233731" sldId="273"/>
            <ac:spMk id="2" creationId="{9DE426B0-F9F0-4FE7-8306-7F244E0723E4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945233731" sldId="273"/>
            <ac:spMk id="8" creationId="{DBF61EA3-B236-439E-9C0B-340980D56BEE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945233731" sldId="273"/>
            <ac:spMk id="14" creationId="{E659831F-0D9A-4C63-9EBB-8435B85A440F}"/>
          </ac:spMkLst>
        </pc:spChg>
        <pc:grpChg chg="add del">
          <ac:chgData name="Cameron Edmond" userId="4a8a5a3a-6652-46c4-8311-34ae25ca5a0c" providerId="ADAL" clId="{F220025E-3526-42E5-B784-8048999F268F}" dt="2024-12-13T03:45:46.710" v="49"/>
          <ac:grpSpMkLst>
            <pc:docMk/>
            <pc:sldMk cId="1945233731" sldId="273"/>
            <ac:grpSpMk id="10" creationId="{28FAF094-D087-493F-8DF9-A486C2D6BBAA}"/>
          </ac:grpSpMkLst>
        </pc:grpChg>
      </pc:sldChg>
      <pc:sldChg chg="addSp delSp modSp add del ord setBg delDesignElem modNotesTx">
        <pc:chgData name="Cameron Edmond" userId="4a8a5a3a-6652-46c4-8311-34ae25ca5a0c" providerId="ADAL" clId="{F220025E-3526-42E5-B784-8048999F268F}" dt="2024-12-13T04:26:51.232" v="2571" actId="20577"/>
        <pc:sldMkLst>
          <pc:docMk/>
          <pc:sldMk cId="3308407987" sldId="278"/>
        </pc:sldMkLst>
        <pc:spChg chg="mod">
          <ac:chgData name="Cameron Edmond" userId="4a8a5a3a-6652-46c4-8311-34ae25ca5a0c" providerId="ADAL" clId="{F220025E-3526-42E5-B784-8048999F268F}" dt="2024-12-13T04:10:03.806" v="1001"/>
          <ac:spMkLst>
            <pc:docMk/>
            <pc:sldMk cId="3308407987" sldId="278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26:51.232" v="2571" actId="20577"/>
          <ac:spMkLst>
            <pc:docMk/>
            <pc:sldMk cId="3308407987" sldId="278"/>
            <ac:spMk id="3" creationId="{45B9FC31-9547-45F3-9FFA-4D5E6EA479AA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308407987" sldId="278"/>
            <ac:spMk id="27" creationId="{68B356B0-9CD4-40F6-9F9D-CBE358C38E9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308407987" sldId="278"/>
            <ac:spMk id="29" creationId="{97B03642-7722-4B15-897F-76918F86B8FB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308407987" sldId="278"/>
            <ac:spMk id="31" creationId="{6068EAC2-2623-4156-A990-D776FF9BF493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308407987" sldId="278"/>
            <ac:spMk id="33" creationId="{4C707BC9-731A-490A-AF25-6F349FD9B02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308407987" sldId="278"/>
            <ac:spMk id="35" creationId="{3FD7C480-AC7D-4FEE-BB95-EEE23BB3E693}"/>
          </ac:spMkLst>
        </pc:spChg>
      </pc:sldChg>
      <pc:sldChg chg="addSp delSp modSp add del setBg delDesignElem modNotesTx">
        <pc:chgData name="Cameron Edmond" userId="4a8a5a3a-6652-46c4-8311-34ae25ca5a0c" providerId="ADAL" clId="{F220025E-3526-42E5-B784-8048999F268F}" dt="2024-12-13T04:28:40.601" v="2588" actId="20577"/>
        <pc:sldMkLst>
          <pc:docMk/>
          <pc:sldMk cId="1510944843" sldId="284"/>
        </pc:sldMkLst>
        <pc:spChg chg="mod">
          <ac:chgData name="Cameron Edmond" userId="4a8a5a3a-6652-46c4-8311-34ae25ca5a0c" providerId="ADAL" clId="{F220025E-3526-42E5-B784-8048999F268F}" dt="2024-12-13T04:28:40.601" v="2588" actId="20577"/>
          <ac:spMkLst>
            <pc:docMk/>
            <pc:sldMk cId="1510944843" sldId="284"/>
            <ac:spMk id="3" creationId="{45B9FC31-9547-45F3-9FFA-4D5E6EA479AA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510944843" sldId="284"/>
            <ac:spMk id="20" creationId="{A2679492-7988-4050-9056-542444452411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510944843" sldId="284"/>
            <ac:spMk id="21" creationId="{B091B163-7D61-4891-ABCF-5C13D9C418D0}"/>
          </ac:spMkLst>
        </pc:spChg>
        <pc:picChg chg="del">
          <ac:chgData name="Cameron Edmond" userId="4a8a5a3a-6652-46c4-8311-34ae25ca5a0c" providerId="ADAL" clId="{F220025E-3526-42E5-B784-8048999F268F}" dt="2024-12-13T04:18:00.843" v="1631" actId="478"/>
          <ac:picMkLst>
            <pc:docMk/>
            <pc:sldMk cId="1510944843" sldId="284"/>
            <ac:picMk id="4" creationId="{DF2F58A9-78DE-4739-9E75-37926ED3AC15}"/>
          </ac:picMkLst>
        </pc:picChg>
        <pc:picChg chg="add mod">
          <ac:chgData name="Cameron Edmond" userId="4a8a5a3a-6652-46c4-8311-34ae25ca5a0c" providerId="ADAL" clId="{F220025E-3526-42E5-B784-8048999F268F}" dt="2024-12-13T04:18:12.242" v="1637" actId="1076"/>
          <ac:picMkLst>
            <pc:docMk/>
            <pc:sldMk cId="1510944843" sldId="284"/>
            <ac:picMk id="6" creationId="{66D16F4B-D361-4C1E-B501-50F01AD92C50}"/>
          </ac:picMkLst>
        </pc:picChg>
        <pc:cxnChg chg="add del">
          <ac:chgData name="Cameron Edmond" userId="4a8a5a3a-6652-46c4-8311-34ae25ca5a0c" providerId="ADAL" clId="{F220025E-3526-42E5-B784-8048999F268F}" dt="2024-12-13T03:45:46.710" v="49"/>
          <ac:cxnSpMkLst>
            <pc:docMk/>
            <pc:sldMk cId="1510944843" sldId="284"/>
            <ac:cxnSpMk id="14" creationId="{C49DA8F6-BCC1-4447-B54C-57856834B94B}"/>
          </ac:cxnSpMkLst>
        </pc:cxnChg>
      </pc:sldChg>
      <pc:sldChg chg="addSp delSp add del setBg delDesignElem modNotesTx">
        <pc:chgData name="Cameron Edmond" userId="4a8a5a3a-6652-46c4-8311-34ae25ca5a0c" providerId="ADAL" clId="{F220025E-3526-42E5-B784-8048999F268F}" dt="2024-12-13T04:11:29.864" v="1074" actId="20577"/>
        <pc:sldMkLst>
          <pc:docMk/>
          <pc:sldMk cId="2503814740" sldId="285"/>
        </pc:sldMkLst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2503814740" sldId="285"/>
            <ac:spMk id="12" creationId="{33ADEAE5-B080-4DEC-819A-00E41A93F881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2503814740" sldId="285"/>
            <ac:spMk id="14" creationId="{D9FB580A-BA0E-4D5E-90F4-C42767A78389}"/>
          </ac:spMkLst>
        </pc:spChg>
      </pc:sldChg>
      <pc:sldChg chg="addSp delSp add del setBg delDesignElem modNotesTx">
        <pc:chgData name="Cameron Edmond" userId="4a8a5a3a-6652-46c4-8311-34ae25ca5a0c" providerId="ADAL" clId="{F220025E-3526-42E5-B784-8048999F268F}" dt="2024-12-13T04:11:32.369" v="1081" actId="20577"/>
        <pc:sldMkLst>
          <pc:docMk/>
          <pc:sldMk cId="1009760618" sldId="295"/>
        </pc:sldMkLst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009760618" sldId="295"/>
            <ac:spMk id="12" creationId="{33ADEAE5-B080-4DEC-819A-00E41A93F881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1009760618" sldId="295"/>
            <ac:spMk id="14" creationId="{D9FB580A-BA0E-4D5E-90F4-C42767A78389}"/>
          </ac:spMkLst>
        </pc:spChg>
      </pc:sldChg>
      <pc:sldChg chg="addSp delSp add del setBg delDesignElem modNotesTx">
        <pc:chgData name="Cameron Edmond" userId="4a8a5a3a-6652-46c4-8311-34ae25ca5a0c" providerId="ADAL" clId="{F220025E-3526-42E5-B784-8048999F268F}" dt="2024-12-13T04:11:35.032" v="1088" actId="20577"/>
        <pc:sldMkLst>
          <pc:docMk/>
          <pc:sldMk cId="2719502332" sldId="296"/>
        </pc:sldMkLst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2719502332" sldId="296"/>
            <ac:spMk id="12" creationId="{33ADEAE5-B080-4DEC-819A-00E41A93F881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2719502332" sldId="296"/>
            <ac:spMk id="14" creationId="{D9FB580A-BA0E-4D5E-90F4-C42767A78389}"/>
          </ac:spMkLst>
        </pc:spChg>
      </pc:sldChg>
      <pc:sldChg chg="addSp delSp modSp add del ord setBg delDesignElem modNotesTx">
        <pc:chgData name="Cameron Edmond" userId="4a8a5a3a-6652-46c4-8311-34ae25ca5a0c" providerId="ADAL" clId="{F220025E-3526-42E5-B784-8048999F268F}" dt="2024-12-13T04:03:42.763" v="748" actId="20577"/>
        <pc:sldMkLst>
          <pc:docMk/>
          <pc:sldMk cId="3832147603" sldId="303"/>
        </pc:sldMkLst>
        <pc:spChg chg="mod">
          <ac:chgData name="Cameron Edmond" userId="4a8a5a3a-6652-46c4-8311-34ae25ca5a0c" providerId="ADAL" clId="{F220025E-3526-42E5-B784-8048999F268F}" dt="2024-12-13T04:03:39.323" v="747" actId="27636"/>
          <ac:spMkLst>
            <pc:docMk/>
            <pc:sldMk cId="3832147603" sldId="303"/>
            <ac:spMk id="2" creationId="{9DE426B0-F9F0-4FE7-8306-7F244E0723E4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832147603" sldId="303"/>
            <ac:spMk id="27" creationId="{68B356B0-9CD4-40F6-9F9D-CBE358C38E9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832147603" sldId="303"/>
            <ac:spMk id="29" creationId="{97B03642-7722-4B15-897F-76918F86B8FB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832147603" sldId="303"/>
            <ac:spMk id="31" creationId="{6068EAC2-2623-4156-A990-D776FF9BF493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832147603" sldId="303"/>
            <ac:spMk id="33" creationId="{4C707BC9-731A-490A-AF25-6F349FD9B02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832147603" sldId="303"/>
            <ac:spMk id="35" creationId="{3FD7C480-AC7D-4FEE-BB95-EEE23BB3E693}"/>
          </ac:spMkLst>
        </pc:spChg>
      </pc:sldChg>
      <pc:sldChg chg="addSp delSp modSp add del setBg delDesignElem modNotesTx">
        <pc:chgData name="Cameron Edmond" userId="4a8a5a3a-6652-46c4-8311-34ae25ca5a0c" providerId="ADAL" clId="{F220025E-3526-42E5-B784-8048999F268F}" dt="2024-12-13T04:19:36.221" v="1993" actId="20577"/>
        <pc:sldMkLst>
          <pc:docMk/>
          <pc:sldMk cId="301601293" sldId="305"/>
        </pc:sldMkLst>
        <pc:spChg chg="mod">
          <ac:chgData name="Cameron Edmond" userId="4a8a5a3a-6652-46c4-8311-34ae25ca5a0c" providerId="ADAL" clId="{F220025E-3526-42E5-B784-8048999F268F}" dt="2024-12-13T04:10:49.801" v="1052" actId="20577"/>
          <ac:spMkLst>
            <pc:docMk/>
            <pc:sldMk cId="301601293" sldId="305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19:36.221" v="1993" actId="20577"/>
          <ac:spMkLst>
            <pc:docMk/>
            <pc:sldMk cId="301601293" sldId="305"/>
            <ac:spMk id="3" creationId="{45B9FC31-9547-45F3-9FFA-4D5E6EA479AA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01601293" sldId="305"/>
            <ac:spMk id="27" creationId="{68B356B0-9CD4-40F6-9F9D-CBE358C38E9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01601293" sldId="305"/>
            <ac:spMk id="29" creationId="{97B03642-7722-4B15-897F-76918F86B8FB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01601293" sldId="305"/>
            <ac:spMk id="31" creationId="{6068EAC2-2623-4156-A990-D776FF9BF493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01601293" sldId="305"/>
            <ac:spMk id="33" creationId="{4C707BC9-731A-490A-AF25-6F349FD9B02F}"/>
          </ac:spMkLst>
        </pc:spChg>
        <pc:spChg chg="add del">
          <ac:chgData name="Cameron Edmond" userId="4a8a5a3a-6652-46c4-8311-34ae25ca5a0c" providerId="ADAL" clId="{F220025E-3526-42E5-B784-8048999F268F}" dt="2024-12-13T03:45:46.710" v="49"/>
          <ac:spMkLst>
            <pc:docMk/>
            <pc:sldMk cId="301601293" sldId="305"/>
            <ac:spMk id="35" creationId="{3FD7C480-AC7D-4FEE-BB95-EEE23BB3E693}"/>
          </ac:spMkLst>
        </pc:spChg>
      </pc:sldChg>
      <pc:sldChg chg="modSp add modNotesTx">
        <pc:chgData name="Cameron Edmond" userId="4a8a5a3a-6652-46c4-8311-34ae25ca5a0c" providerId="ADAL" clId="{F220025E-3526-42E5-B784-8048999F268F}" dt="2024-12-13T04:02:46.021" v="673" actId="20577"/>
        <pc:sldMkLst>
          <pc:docMk/>
          <pc:sldMk cId="2175262562" sldId="307"/>
        </pc:sldMkLst>
        <pc:spChg chg="mod">
          <ac:chgData name="Cameron Edmond" userId="4a8a5a3a-6652-46c4-8311-34ae25ca5a0c" providerId="ADAL" clId="{F220025E-3526-42E5-B784-8048999F268F}" dt="2024-12-13T03:54:31.221" v="92" actId="20577"/>
          <ac:spMkLst>
            <pc:docMk/>
            <pc:sldMk cId="2175262562" sldId="307"/>
            <ac:spMk id="2" creationId="{F91507D2-F8BA-482E-A8E0-2FAB4B095707}"/>
          </ac:spMkLst>
        </pc:spChg>
      </pc:sldChg>
      <pc:sldChg chg="modSp add modNotesTx">
        <pc:chgData name="Cameron Edmond" userId="4a8a5a3a-6652-46c4-8311-34ae25ca5a0c" providerId="ADAL" clId="{F220025E-3526-42E5-B784-8048999F268F}" dt="2024-12-13T04:02:42.603" v="666" actId="20577"/>
        <pc:sldMkLst>
          <pc:docMk/>
          <pc:sldMk cId="1259496149" sldId="308"/>
        </pc:sldMkLst>
        <pc:spChg chg="mod">
          <ac:chgData name="Cameron Edmond" userId="4a8a5a3a-6652-46c4-8311-34ae25ca5a0c" providerId="ADAL" clId="{F220025E-3526-42E5-B784-8048999F268F}" dt="2024-12-13T03:54:36.655" v="101" actId="20577"/>
          <ac:spMkLst>
            <pc:docMk/>
            <pc:sldMk cId="1259496149" sldId="308"/>
            <ac:spMk id="2" creationId="{9DE426B0-F9F0-4FE7-8306-7F244E0723E4}"/>
          </ac:spMkLst>
        </pc:spChg>
      </pc:sldChg>
      <pc:sldChg chg="addSp delSp modSp add modNotesTx">
        <pc:chgData name="Cameron Edmond" userId="4a8a5a3a-6652-46c4-8311-34ae25ca5a0c" providerId="ADAL" clId="{F220025E-3526-42E5-B784-8048999F268F}" dt="2024-12-13T04:09:17.924" v="993"/>
        <pc:sldMkLst>
          <pc:docMk/>
          <pc:sldMk cId="1776279744" sldId="309"/>
        </pc:sldMkLst>
        <pc:spChg chg="mod">
          <ac:chgData name="Cameron Edmond" userId="4a8a5a3a-6652-46c4-8311-34ae25ca5a0c" providerId="ADAL" clId="{F220025E-3526-42E5-B784-8048999F268F}" dt="2024-12-13T03:56:43.204" v="635" actId="20577"/>
          <ac:spMkLst>
            <pc:docMk/>
            <pc:sldMk cId="1776279744" sldId="309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3:56:35.604" v="626" actId="20577"/>
          <ac:spMkLst>
            <pc:docMk/>
            <pc:sldMk cId="1776279744" sldId="309"/>
            <ac:spMk id="3" creationId="{45B9FC31-9547-45F3-9FFA-4D5E6EA479AA}"/>
          </ac:spMkLst>
        </pc:spChg>
        <pc:spChg chg="add mod">
          <ac:chgData name="Cameron Edmond" userId="4a8a5a3a-6652-46c4-8311-34ae25ca5a0c" providerId="ADAL" clId="{F220025E-3526-42E5-B784-8048999F268F}" dt="2024-12-13T03:59:28.924" v="645" actId="1076"/>
          <ac:spMkLst>
            <pc:docMk/>
            <pc:sldMk cId="1776279744" sldId="309"/>
            <ac:spMk id="4" creationId="{E16F491A-28D3-42CE-A50A-42829C912CA5}"/>
          </ac:spMkLst>
        </pc:spChg>
        <pc:spChg chg="add del">
          <ac:chgData name="Cameron Edmond" userId="4a8a5a3a-6652-46c4-8311-34ae25ca5a0c" providerId="ADAL" clId="{F220025E-3526-42E5-B784-8048999F268F}" dt="2024-12-13T04:01:43.434" v="647"/>
          <ac:spMkLst>
            <pc:docMk/>
            <pc:sldMk cId="1776279744" sldId="309"/>
            <ac:spMk id="6" creationId="{677A4757-4361-49F8-B496-26F0BC495023}"/>
          </ac:spMkLst>
        </pc:spChg>
        <pc:picChg chg="del">
          <ac:chgData name="Cameron Edmond" userId="4a8a5a3a-6652-46c4-8311-34ae25ca5a0c" providerId="ADAL" clId="{F220025E-3526-42E5-B784-8048999F268F}" dt="2024-12-13T03:56:37.625" v="627" actId="478"/>
          <ac:picMkLst>
            <pc:docMk/>
            <pc:sldMk cId="1776279744" sldId="309"/>
            <ac:picMk id="5" creationId="{52BFAED7-EC3C-4407-ACBD-280FF1B475C4}"/>
          </ac:picMkLst>
        </pc:picChg>
        <pc:picChg chg="add mod">
          <ac:chgData name="Cameron Edmond" userId="4a8a5a3a-6652-46c4-8311-34ae25ca5a0c" providerId="ADAL" clId="{F220025E-3526-42E5-B784-8048999F268F}" dt="2024-12-13T04:02:00.025" v="653" actId="1076"/>
          <ac:picMkLst>
            <pc:docMk/>
            <pc:sldMk cId="1776279744" sldId="309"/>
            <ac:picMk id="8" creationId="{8B4108F6-0C75-46BB-AB9E-F35A11838C81}"/>
          </ac:picMkLst>
        </pc:picChg>
        <pc:picChg chg="add del mod">
          <ac:chgData name="Cameron Edmond" userId="4a8a5a3a-6652-46c4-8311-34ae25ca5a0c" providerId="ADAL" clId="{F220025E-3526-42E5-B784-8048999F268F}" dt="2024-12-13T04:09:17.924" v="993"/>
          <ac:picMkLst>
            <pc:docMk/>
            <pc:sldMk cId="1776279744" sldId="309"/>
            <ac:picMk id="17" creationId="{E1050181-492B-476F-8A03-4DFA5709A068}"/>
          </ac:picMkLst>
        </pc:picChg>
      </pc:sldChg>
      <pc:sldChg chg="addSp delSp modSp add ord">
        <pc:chgData name="Cameron Edmond" userId="4a8a5a3a-6652-46c4-8311-34ae25ca5a0c" providerId="ADAL" clId="{F220025E-3526-42E5-B784-8048999F268F}" dt="2024-12-13T04:27:32.863" v="2577" actId="20577"/>
        <pc:sldMkLst>
          <pc:docMk/>
          <pc:sldMk cId="2093792529" sldId="310"/>
        </pc:sldMkLst>
        <pc:spChg chg="mod">
          <ac:chgData name="Cameron Edmond" userId="4a8a5a3a-6652-46c4-8311-34ae25ca5a0c" providerId="ADAL" clId="{F220025E-3526-42E5-B784-8048999F268F}" dt="2024-12-13T04:03:57.139" v="767" actId="20577"/>
          <ac:spMkLst>
            <pc:docMk/>
            <pc:sldMk cId="2093792529" sldId="310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27:32.863" v="2577" actId="20577"/>
          <ac:spMkLst>
            <pc:docMk/>
            <pc:sldMk cId="2093792529" sldId="310"/>
            <ac:spMk id="3" creationId="{45B9FC31-9547-45F3-9FFA-4D5E6EA479AA}"/>
          </ac:spMkLst>
        </pc:spChg>
        <pc:spChg chg="mod">
          <ac:chgData name="Cameron Edmond" userId="4a8a5a3a-6652-46c4-8311-34ae25ca5a0c" providerId="ADAL" clId="{F220025E-3526-42E5-B784-8048999F268F}" dt="2024-12-13T04:08:35.768" v="987"/>
          <ac:spMkLst>
            <pc:docMk/>
            <pc:sldMk cId="2093792529" sldId="310"/>
            <ac:spMk id="4" creationId="{E16F491A-28D3-42CE-A50A-42829C912CA5}"/>
          </ac:spMkLst>
        </pc:spChg>
        <pc:picChg chg="add del mod">
          <ac:chgData name="Cameron Edmond" userId="4a8a5a3a-6652-46c4-8311-34ae25ca5a0c" providerId="ADAL" clId="{F220025E-3526-42E5-B784-8048999F268F}" dt="2024-12-13T04:09:11.205" v="990"/>
          <ac:picMkLst>
            <pc:docMk/>
            <pc:sldMk cId="2093792529" sldId="310"/>
            <ac:picMk id="6" creationId="{7C8EA2C1-6B08-4134-BDCD-A6BF60F2A952}"/>
          </ac:picMkLst>
        </pc:picChg>
        <pc:picChg chg="del">
          <ac:chgData name="Cameron Edmond" userId="4a8a5a3a-6652-46c4-8311-34ae25ca5a0c" providerId="ADAL" clId="{F220025E-3526-42E5-B784-8048999F268F}" dt="2024-12-13T04:09:05.317" v="988" actId="478"/>
          <ac:picMkLst>
            <pc:docMk/>
            <pc:sldMk cId="2093792529" sldId="310"/>
            <ac:picMk id="8" creationId="{8B4108F6-0C75-46BB-AB9E-F35A11838C81}"/>
          </ac:picMkLst>
        </pc:picChg>
        <pc:picChg chg="add mod">
          <ac:chgData name="Cameron Edmond" userId="4a8a5a3a-6652-46c4-8311-34ae25ca5a0c" providerId="ADAL" clId="{F220025E-3526-42E5-B784-8048999F268F}" dt="2024-12-13T04:09:27.095" v="998" actId="1076"/>
          <ac:picMkLst>
            <pc:docMk/>
            <pc:sldMk cId="2093792529" sldId="310"/>
            <ac:picMk id="15" creationId="{552BC9D7-8A1F-4ACB-9E85-0585343E7318}"/>
          </ac:picMkLst>
        </pc:picChg>
      </pc:sldChg>
      <pc:sldChg chg="addSp delSp modSp add ord modNotesTx">
        <pc:chgData name="Cameron Edmond" userId="4a8a5a3a-6652-46c4-8311-34ae25ca5a0c" providerId="ADAL" clId="{F220025E-3526-42E5-B784-8048999F268F}" dt="2024-12-13T04:26:28.806" v="2567" actId="20577"/>
        <pc:sldMkLst>
          <pc:docMk/>
          <pc:sldMk cId="2969858520" sldId="311"/>
        </pc:sldMkLst>
        <pc:spChg chg="mod">
          <ac:chgData name="Cameron Edmond" userId="4a8a5a3a-6652-46c4-8311-34ae25ca5a0c" providerId="ADAL" clId="{F220025E-3526-42E5-B784-8048999F268F}" dt="2024-12-13T04:26:28.806" v="2567" actId="20577"/>
          <ac:spMkLst>
            <pc:docMk/>
            <pc:sldMk cId="2969858520" sldId="311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13:38.472" v="1588" actId="20577"/>
          <ac:spMkLst>
            <pc:docMk/>
            <pc:sldMk cId="2969858520" sldId="311"/>
            <ac:spMk id="3" creationId="{45B9FC31-9547-45F3-9FFA-4D5E6EA479AA}"/>
          </ac:spMkLst>
        </pc:spChg>
        <pc:spChg chg="del">
          <ac:chgData name="Cameron Edmond" userId="4a8a5a3a-6652-46c4-8311-34ae25ca5a0c" providerId="ADAL" clId="{F220025E-3526-42E5-B784-8048999F268F}" dt="2024-12-13T04:13:44.069" v="1590" actId="478"/>
          <ac:spMkLst>
            <pc:docMk/>
            <pc:sldMk cId="2969858520" sldId="311"/>
            <ac:spMk id="4" creationId="{E16F491A-28D3-42CE-A50A-42829C912CA5}"/>
          </ac:spMkLst>
        </pc:spChg>
        <pc:picChg chg="add mod modCrop">
          <ac:chgData name="Cameron Edmond" userId="4a8a5a3a-6652-46c4-8311-34ae25ca5a0c" providerId="ADAL" clId="{F220025E-3526-42E5-B784-8048999F268F}" dt="2024-12-13T04:14:46.452" v="1602" actId="732"/>
          <ac:picMkLst>
            <pc:docMk/>
            <pc:sldMk cId="2969858520" sldId="311"/>
            <ac:picMk id="6" creationId="{3C502973-AA9A-48BB-BFC2-91CE464FB506}"/>
          </ac:picMkLst>
        </pc:picChg>
        <pc:picChg chg="del">
          <ac:chgData name="Cameron Edmond" userId="4a8a5a3a-6652-46c4-8311-34ae25ca5a0c" providerId="ADAL" clId="{F220025E-3526-42E5-B784-8048999F268F}" dt="2024-12-13T04:13:42.671" v="1589" actId="478"/>
          <ac:picMkLst>
            <pc:docMk/>
            <pc:sldMk cId="2969858520" sldId="311"/>
            <ac:picMk id="15" creationId="{552BC9D7-8A1F-4ACB-9E85-0585343E7318}"/>
          </ac:picMkLst>
        </pc:picChg>
      </pc:sldChg>
      <pc:sldChg chg="addSp delSp modSp add ord">
        <pc:chgData name="Cameron Edmond" userId="4a8a5a3a-6652-46c4-8311-34ae25ca5a0c" providerId="ADAL" clId="{F220025E-3526-42E5-B784-8048999F268F}" dt="2024-12-13T04:24:59.336" v="2341" actId="1076"/>
        <pc:sldMkLst>
          <pc:docMk/>
          <pc:sldMk cId="4003628541" sldId="312"/>
        </pc:sldMkLst>
        <pc:spChg chg="mod">
          <ac:chgData name="Cameron Edmond" userId="4a8a5a3a-6652-46c4-8311-34ae25ca5a0c" providerId="ADAL" clId="{F220025E-3526-42E5-B784-8048999F268F}" dt="2024-12-13T04:20:42.220" v="2008" actId="20577"/>
          <ac:spMkLst>
            <pc:docMk/>
            <pc:sldMk cId="4003628541" sldId="312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21:40.246" v="2329" actId="20577"/>
          <ac:spMkLst>
            <pc:docMk/>
            <pc:sldMk cId="4003628541" sldId="312"/>
            <ac:spMk id="3" creationId="{45B9FC31-9547-45F3-9FFA-4D5E6EA479AA}"/>
          </ac:spMkLst>
        </pc:spChg>
        <pc:spChg chg="mod">
          <ac:chgData name="Cameron Edmond" userId="4a8a5a3a-6652-46c4-8311-34ae25ca5a0c" providerId="ADAL" clId="{F220025E-3526-42E5-B784-8048999F268F}" dt="2024-12-13T04:23:49.057" v="2330"/>
          <ac:spMkLst>
            <pc:docMk/>
            <pc:sldMk cId="4003628541" sldId="312"/>
            <ac:spMk id="4" creationId="{E16F491A-28D3-42CE-A50A-42829C912CA5}"/>
          </ac:spMkLst>
        </pc:spChg>
        <pc:picChg chg="add del mod">
          <ac:chgData name="Cameron Edmond" userId="4a8a5a3a-6652-46c4-8311-34ae25ca5a0c" providerId="ADAL" clId="{F220025E-3526-42E5-B784-8048999F268F}" dt="2024-12-13T04:24:36.370" v="2334" actId="478"/>
          <ac:picMkLst>
            <pc:docMk/>
            <pc:sldMk cId="4003628541" sldId="312"/>
            <ac:picMk id="6" creationId="{49E4D977-F405-4D95-BCF9-DB9AA85FBCDC}"/>
          </ac:picMkLst>
        </pc:picChg>
        <pc:picChg chg="add mod">
          <ac:chgData name="Cameron Edmond" userId="4a8a5a3a-6652-46c4-8311-34ae25ca5a0c" providerId="ADAL" clId="{F220025E-3526-42E5-B784-8048999F268F}" dt="2024-12-13T04:24:59.336" v="2341" actId="1076"/>
          <ac:picMkLst>
            <pc:docMk/>
            <pc:sldMk cId="4003628541" sldId="312"/>
            <ac:picMk id="8" creationId="{8D65A610-182B-42B3-87BF-95AEE742A7DB}"/>
          </ac:picMkLst>
        </pc:picChg>
        <pc:picChg chg="del">
          <ac:chgData name="Cameron Edmond" userId="4a8a5a3a-6652-46c4-8311-34ae25ca5a0c" providerId="ADAL" clId="{F220025E-3526-42E5-B784-8048999F268F}" dt="2024-12-13T04:24:50.118" v="2336" actId="478"/>
          <ac:picMkLst>
            <pc:docMk/>
            <pc:sldMk cId="4003628541" sldId="312"/>
            <ac:picMk id="15" creationId="{552BC9D7-8A1F-4ACB-9E85-0585343E7318}"/>
          </ac:picMkLst>
        </pc:picChg>
      </pc:sldChg>
      <pc:sldChg chg="addSp delSp modSp add ord">
        <pc:chgData name="Cameron Edmond" userId="4a8a5a3a-6652-46c4-8311-34ae25ca5a0c" providerId="ADAL" clId="{F220025E-3526-42E5-B784-8048999F268F}" dt="2024-12-13T04:26:18.058" v="2553" actId="478"/>
        <pc:sldMkLst>
          <pc:docMk/>
          <pc:sldMk cId="73549108" sldId="313"/>
        </pc:sldMkLst>
        <pc:spChg chg="mod">
          <ac:chgData name="Cameron Edmond" userId="4a8a5a3a-6652-46c4-8311-34ae25ca5a0c" providerId="ADAL" clId="{F220025E-3526-42E5-B784-8048999F268F}" dt="2024-12-13T04:25:15.515" v="2354" actId="20577"/>
          <ac:spMkLst>
            <pc:docMk/>
            <pc:sldMk cId="73549108" sldId="313"/>
            <ac:spMk id="2" creationId="{9DE426B0-F9F0-4FE7-8306-7F244E0723E4}"/>
          </ac:spMkLst>
        </pc:spChg>
        <pc:spChg chg="mod">
          <ac:chgData name="Cameron Edmond" userId="4a8a5a3a-6652-46c4-8311-34ae25ca5a0c" providerId="ADAL" clId="{F220025E-3526-42E5-B784-8048999F268F}" dt="2024-12-13T04:25:52.410" v="2545" actId="20577"/>
          <ac:spMkLst>
            <pc:docMk/>
            <pc:sldMk cId="73549108" sldId="313"/>
            <ac:spMk id="3" creationId="{45B9FC31-9547-45F3-9FFA-4D5E6EA479AA}"/>
          </ac:spMkLst>
        </pc:spChg>
        <pc:spChg chg="del">
          <ac:chgData name="Cameron Edmond" userId="4a8a5a3a-6652-46c4-8311-34ae25ca5a0c" providerId="ADAL" clId="{F220025E-3526-42E5-B784-8048999F268F}" dt="2024-12-13T04:26:18.058" v="2553" actId="478"/>
          <ac:spMkLst>
            <pc:docMk/>
            <pc:sldMk cId="73549108" sldId="313"/>
            <ac:spMk id="4" creationId="{E16F491A-28D3-42CE-A50A-42829C912CA5}"/>
          </ac:spMkLst>
        </pc:spChg>
        <pc:picChg chg="add mod modCrop">
          <ac:chgData name="Cameron Edmond" userId="4a8a5a3a-6652-46c4-8311-34ae25ca5a0c" providerId="ADAL" clId="{F220025E-3526-42E5-B784-8048999F268F}" dt="2024-12-13T04:26:16.047" v="2552" actId="18131"/>
          <ac:picMkLst>
            <pc:docMk/>
            <pc:sldMk cId="73549108" sldId="313"/>
            <ac:picMk id="6" creationId="{DAC8BC26-552F-46F3-843C-346DD40F20AA}"/>
          </ac:picMkLst>
        </pc:picChg>
        <pc:picChg chg="del">
          <ac:chgData name="Cameron Edmond" userId="4a8a5a3a-6652-46c4-8311-34ae25ca5a0c" providerId="ADAL" clId="{F220025E-3526-42E5-B784-8048999F268F}" dt="2024-12-13T04:26:05.412" v="2547" actId="478"/>
          <ac:picMkLst>
            <pc:docMk/>
            <pc:sldMk cId="73549108" sldId="313"/>
            <ac:picMk id="8" creationId="{8B4108F6-0C75-46BB-AB9E-F35A11838C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3EF74-B1EB-4121-AF78-3C357D90B445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F022E-C5AC-48EA-917B-4535286D18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908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885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32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749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17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263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053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(10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7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52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49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43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(2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295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965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minute)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528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8153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(5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7F022E-C5AC-48EA-917B-4535286D181D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61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7F022E-C5AC-48EA-917B-4535286D181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51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1724-617F-424F-B197-217EE295C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92B9BC-EDA7-4EC7-BEB4-ACE05391A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60CB4-D9D3-427E-A503-09E6526D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B905-A84C-48BB-8D01-6BBE571A3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6C5F-D8AD-43F1-9A91-3BAE2656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978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D9881-BB05-40FE-980B-AE1E15FC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F6120-2EF2-4CB4-9CBC-D518CE072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AA5A-222D-4087-835A-F53BBD7AB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77497-0D97-4BEC-A0E5-B7932E06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885D-F2AB-45CF-A814-E9AAB85E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13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F0F92-7C36-43E8-B282-B089C3F58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175C8E-2951-46CC-B949-9390FA9FA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9E0F-4443-42A6-97C5-528995E3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C626B-685C-46B1-9077-7D55E5BBE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1198D-D4EC-4342-90D8-E614DD09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243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D8C6-D57A-459F-8859-64BAAB19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2CB3-197D-4675-9E48-7AE22DAE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4DA66-A041-4F46-A6D3-278A645F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14242-7490-4A16-AA04-3E4DB830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88B6-6A49-4105-9F6A-513E6558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19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9D81-C6CA-41D3-B9B7-B986F20B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7099-443C-4509-898F-CB56E234F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27693-69E9-490D-B100-D1E6EB60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9FAF-E13E-4482-A58A-600C86259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3F04-0485-454E-B79D-C5483B2D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83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B0AB-AD41-4375-A762-FF63BAE0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4FCE8-B5B5-4A01-A7F4-16BB8F75C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B2FB7-BB96-43C5-B631-EBA9314B8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DA1E-9725-48FB-9894-3BCE1150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D5A5-EFE0-4E75-9ED3-E95223A6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F9B-B0D2-4479-9497-FB0112BF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672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403E-9CBB-4956-BC70-AA583FF2E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EBB8A-85AB-4DBE-833D-F2046746A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CE232-F888-47FB-82A6-886F2DE31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E5D7F-A29D-433A-832B-4AB811702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8FE46-F25F-416C-846A-AEF472B33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D2F82-2FAB-4D21-AB34-78C6A924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C5AFF-C0EA-4F1D-9B84-97257944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764F5-509B-438C-9CE2-716DCA0D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79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C14B-B0BC-410E-9684-BF4B5256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8AF35-26A4-4E9E-B289-6329E840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BA211-1595-498A-BB59-6C31AB226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EF5B-D5B1-4A16-B899-49067D3B3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039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23B6D-6330-430B-839C-973DF3B38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175EE-0C4B-4394-A5B7-6656D628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9C244-5EA8-4FD7-9331-6A4220747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394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FC98-1EAB-4766-A7CC-10153AB0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89567-BD81-49F3-9B72-C54014DED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86B50-DD96-42D6-8D9A-E0495F8C6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AFBFE-5E5F-4FB2-9847-29A19969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7B044-7B8C-4AB8-9AF5-2B81AF59A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A49D-6C00-4420-B682-C011889A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41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9A01-775F-4FB5-9B43-19211B5F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41E9C-9FD6-4A7E-B967-F07239A83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2B88E6-E975-432F-8AB8-2F8B5D88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B64BC-837C-4384-B9A9-8597DEFB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A30A-EE58-4065-90FF-6ACDEEDF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90569-D8C6-411D-948E-DA069207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114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224B2-5AF5-4F2B-87BF-769F8F19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93D25-D94E-4A66-83FC-95D36F7C7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E3917-86F5-494D-9A78-C9BFBC7C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3219A-3FA8-419B-882E-E0ECE0CCD6A9}" type="datetimeFigureOut">
              <a:rPr lang="en-AU" smtClean="0"/>
              <a:t>29/01/2025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34E55-3735-4B4C-B2A8-04C7BC8EE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0E19-0BAA-4D38-9D28-69DC289CC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FECBB-A9CF-45F7-88D1-1AAC590C4C6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99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304.03271" TargetMode="External"/><Relationship Id="rId3" Type="http://schemas.openxmlformats.org/officeDocument/2006/relationships/hyperlink" Target="https://news.ubisoft.com/en-us/article/7Cm07zbBGy4Xml6WgYi25d/the-convergence-of-ai-and-creativity-introducing-ghostwriter" TargetMode="External"/><Relationship Id="rId7" Type="http://schemas.openxmlformats.org/officeDocument/2006/relationships/hyperlink" Target="https://www.artnews.com/art-news/news/midjourney-ai-artists-database-1234691955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07/s10676-024-09775-5" TargetMode="External"/><Relationship Id="rId5" Type="http://schemas.openxmlformats.org/officeDocument/2006/relationships/hyperlink" Target="https://doi.org/10.48550/arXiv.1607.06520" TargetMode="External"/><Relationship Id="rId10" Type="http://schemas.openxmlformats.org/officeDocument/2006/relationships/hyperlink" Target="https://doi.org/10.25740/kh752sm9123" TargetMode="External"/><Relationship Id="rId4" Type="http://schemas.openxmlformats.org/officeDocument/2006/relationships/hyperlink" Target="https://doi.org/10.1016/j.procir.2024.01.098" TargetMode="External"/><Relationship Id="rId9" Type="http://schemas.openxmlformats.org/officeDocument/2006/relationships/hyperlink" Target="http://dx.doi.org/10.2139/ssrn.46032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alking up a stairs">
            <a:extLst>
              <a:ext uri="{FF2B5EF4-FFF2-40B4-BE49-F238E27FC236}">
                <a16:creationId xmlns:a16="http://schemas.microsoft.com/office/drawing/2014/main" id="{D621816D-3002-F234-38E6-40D9A480E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4474" b="112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507D2-F8BA-482E-A8E0-2FAB4B09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290" y="583345"/>
            <a:ext cx="10138498" cy="4164820"/>
          </a:xfrm>
        </p:spPr>
        <p:txBody>
          <a:bodyPr anchor="t">
            <a:normAutofit/>
          </a:bodyPr>
          <a:lstStyle/>
          <a:p>
            <a:pPr algn="r"/>
            <a:r>
              <a:rPr lang="en-AU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Honest AI: </a:t>
            </a:r>
            <a:br>
              <a:rPr lang="en-AU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Challenges, Opportunities and Reckonings with Generative AI</a:t>
            </a:r>
            <a:br>
              <a:rPr lang="en-AU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(Workshop Edition!)</a:t>
            </a:r>
            <a:endParaRPr lang="en-AU" sz="8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2EB1C-2E43-44E1-96D0-1472DE1C3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8228" y="5972174"/>
            <a:ext cx="8578699" cy="50482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3200" dirty="0">
                <a:solidFill>
                  <a:srgbClr val="FFFFFF"/>
                </a:solidFill>
              </a:rPr>
              <a:t>Dr Cameron Edmond</a:t>
            </a:r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26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Task 4: Learning concerns in your field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Consider what Generative AI can be used to do in your field. Can it generate reports? Create data visualizations?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What skills do students learn through carrying out these activities? What levels of understanding are skipped through the automation?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F491A-28D3-42CE-A50A-42829C912CA5}"/>
              </a:ext>
            </a:extLst>
          </p:cNvPr>
          <p:cNvSpPr/>
          <p:nvPr/>
        </p:nvSpPr>
        <p:spPr>
          <a:xfrm>
            <a:off x="5826446" y="5886598"/>
            <a:ext cx="5728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dirty="0">
                <a:solidFill>
                  <a:prstClr val="black"/>
                </a:solidFill>
              </a:rPr>
              <a:t>https://padlet.com/cameronedmond/learningoutcomes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5A610-182B-42B3-87BF-95AEE742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02823"/>
            <a:ext cx="5285381" cy="5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and Ethics embedded into content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16DD5-DDF4-4FCA-8D23-0A7B03CA20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7" b="-3"/>
          <a:stretch/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Class includes a lecture topic on AI and ethical game development, which is then reinforced through a class discussion.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goal here is not to treat AI as it’s own ethical topic itself, but to showcase how it is embedded many parts of ethical decision making.</a:t>
            </a:r>
            <a:endParaRPr lang="en-US" sz="2000" dirty="0">
              <a:solidFill>
                <a:schemeClr val="tx1">
                  <a:alpha val="80000"/>
                </a:schemeClr>
              </a:solidFill>
              <a:cs typeface="Calibri" panose="020F050202020403020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6D16F4B-D361-4C1E-B501-50F01AD9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85" y="3429000"/>
            <a:ext cx="4456408" cy="33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6" y="571085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Ethics Essay Topic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1C9B4-4FE7-444E-A9D2-37DDF9AC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01" y="2120020"/>
            <a:ext cx="9749569" cy="260800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381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6" y="571085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Opening the floor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14AA8-3E56-4371-A239-5EEDEA849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46" y="2481578"/>
            <a:ext cx="9927508" cy="2547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976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846" y="571085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Providing a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2EC38-3C62-4840-A380-96B695EC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357" y="2180967"/>
            <a:ext cx="4821285" cy="428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950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Bonus task: </a:t>
            </a:r>
            <a:r>
              <a:rPr lang="en-US" sz="3700" dirty="0" err="1"/>
              <a:t>GenAI</a:t>
            </a:r>
            <a:r>
              <a:rPr lang="en-US" sz="3700" dirty="0"/>
              <a:t> module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With those around you, discuss how you might create a meaningful module on Generative AI for your discipline (if you are from multiple disciplines, pick one to focus on).</a:t>
            </a: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Get ready to present:</a:t>
            </a:r>
          </a:p>
          <a:p>
            <a:r>
              <a:rPr lang="en-US" sz="2000" dirty="0">
                <a:cs typeface="Calibri"/>
              </a:rPr>
              <a:t>What main points would be covered in a lecture/pre-recorded video.</a:t>
            </a:r>
          </a:p>
          <a:p>
            <a:r>
              <a:rPr lang="en-US" sz="2000" dirty="0">
                <a:cs typeface="Calibri"/>
              </a:rPr>
              <a:t>What activity you might have in a tutorial/practical.</a:t>
            </a:r>
          </a:p>
          <a:p>
            <a:r>
              <a:rPr lang="en-US" sz="2000" dirty="0">
                <a:cs typeface="Calibri"/>
              </a:rPr>
              <a:t>What an assessment on Generative AI, or allowing the use of Generative AI, might look like.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02973-AA9A-48BB-BFC2-91CE464FB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r="11675"/>
          <a:stretch/>
        </p:blipFill>
        <p:spPr>
          <a:xfrm>
            <a:off x="5873189" y="655457"/>
            <a:ext cx="5653726" cy="554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5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100"/>
              <a:t>Barth, R. (2023). The Convergence of AI and Creativity: Introducing Ghostwriter. </a:t>
            </a:r>
            <a:r>
              <a:rPr lang="en-US" sz="1100" i="1"/>
              <a:t>Ubisoft News. </a:t>
            </a:r>
            <a:r>
              <a:rPr lang="en-US" sz="1100">
                <a:hlinkClick r:id="rId3"/>
              </a:rPr>
              <a:t>https://news.ubisoft.com/en-us/article/7Cm07zbBGy4Xml6WgYi25d/the-convergence-of-ai-and-creativity-introducing-ghostwriter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Berthelot, A., Caron, E., Jay, M., &amp; Lefèvre, L. (2024). Estimating the environmental impact of Generative-AI services using an LCA-based methodology. </a:t>
            </a:r>
            <a:r>
              <a:rPr lang="en-US" sz="1100" i="1"/>
              <a:t>Procedia CIRP 122. </a:t>
            </a:r>
            <a:r>
              <a:rPr lang="en-US" sz="1100">
                <a:hlinkClick r:id="rId4"/>
              </a:rPr>
              <a:t>https://doi.org/10.1016/j.procir.2024.01.098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 err="1"/>
              <a:t>Bolukbasi</a:t>
            </a:r>
            <a:r>
              <a:rPr lang="en-US" sz="1100"/>
              <a:t>, T., Chang, K-W., Zou, J. Saligrama, V. &amp; Kalai, A. (2016). Man is to Computer Programmer as Woman is to Homemaker? Debiasing Word Embeddings. </a:t>
            </a:r>
            <a:r>
              <a:rPr lang="en-US" sz="1100" i="1"/>
              <a:t>Advances in Neural Information Processing Systems 29 (NIPS 2016). </a:t>
            </a:r>
            <a:r>
              <a:rPr lang="en-US" sz="1100">
                <a:hlinkClick r:id="rId5"/>
              </a:rPr>
              <a:t>https://doi.org/10.48550/arXiv.1607.06520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Hicks, M.T., Humphries, J. &amp; Slater, J. (2024). ChatGPT is bullshit. </a:t>
            </a:r>
            <a:r>
              <a:rPr lang="en-US" sz="1100" i="1"/>
              <a:t>Ethics Inf Technol</a:t>
            </a:r>
            <a:r>
              <a:rPr lang="en-US" sz="1100"/>
              <a:t> </a:t>
            </a:r>
            <a:r>
              <a:rPr lang="en-US" sz="1100" i="1"/>
              <a:t>26</a:t>
            </a:r>
            <a:r>
              <a:rPr lang="en-US" sz="1100"/>
              <a:t>, 38. </a:t>
            </a:r>
            <a:r>
              <a:rPr lang="en-US" sz="1100">
                <a:hlinkClick r:id="rId6"/>
              </a:rPr>
              <a:t>https://doi.org/10.1007/s10676-024-09775-5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Ho, K.K. (2024). Database of 16,000 Artists Used to Train Midjourney AI, Including 6-Year-Old Child, Garners Criticism. </a:t>
            </a:r>
            <a:r>
              <a:rPr lang="en-US" sz="1100" i="1" err="1"/>
              <a:t>ARTNews</a:t>
            </a:r>
            <a:r>
              <a:rPr lang="en-US" sz="1100" i="1"/>
              <a:t>. </a:t>
            </a:r>
            <a:r>
              <a:rPr lang="en-US" sz="1100">
                <a:hlinkClick r:id="rId7"/>
              </a:rPr>
              <a:t>https://www.artnews.com/art-news/news/midjourney-ai-artists-database-1234691955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Li, P., Yang, J., Islam, MA. &amp; Ren, S.(2023). Making AI Less "Thirsty": Uncovering and Addressing the Secret Water Footprint of AI Models. Pre-print. </a:t>
            </a:r>
            <a:r>
              <a:rPr lang="en-US" sz="1100">
                <a:hlinkClick r:id="rId8"/>
              </a:rPr>
              <a:t>https://doi.org/10.48550/arXiv.2304.03271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Rane, N. (2023). Roles and challenges of ChatGPT and similar generative artificial intelligence for achieving the sustainable development goals (SDGs). </a:t>
            </a:r>
            <a:r>
              <a:rPr lang="en-US" sz="1100" i="1"/>
              <a:t>Available at SSRN 4603244</a:t>
            </a:r>
            <a:r>
              <a:rPr lang="en-US" sz="1100"/>
              <a:t>. </a:t>
            </a:r>
            <a:r>
              <a:rPr lang="en-US" sz="1100">
                <a:hlinkClick r:id="rId9"/>
              </a:rPr>
              <a:t>http://dx.doi.org/10.2139/ssrn.4603244</a:t>
            </a:r>
            <a:endParaRPr lang="en-US" sz="11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/>
              <a:t>Thiel, D. (2023). Identifying and Eliminating CSAM in Generative ML Training Data and Models. </a:t>
            </a:r>
            <a:r>
              <a:rPr lang="en-US" sz="1100" i="1"/>
              <a:t>Stanford Digital Repository</a:t>
            </a:r>
            <a:r>
              <a:rPr lang="en-US" sz="1100"/>
              <a:t>. </a:t>
            </a:r>
            <a:r>
              <a:rPr lang="en-US" sz="1100">
                <a:hlinkClick r:id="rId10"/>
              </a:rPr>
              <a:t>https://doi.org/10.25740/kh752sm9123</a:t>
            </a:r>
            <a:endParaRPr lang="en-US" sz="11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523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DF540E3-F943-DC50-41BA-965B20785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619" r="-2" b="-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55" y="172994"/>
            <a:ext cx="10058400" cy="786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Task 1: Your discipline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5555" y="1384449"/>
            <a:ext cx="6835759" cy="50534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Think about: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What parts of your practice are you replacing with AI?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Are these the same as the ones you allow your students to use AI for? Why/why not?</a:t>
            </a:r>
          </a:p>
        </p:txBody>
      </p:sp>
    </p:spTree>
    <p:extLst>
      <p:ext uri="{BB962C8B-B14F-4D97-AF65-F5344CB8AC3E}">
        <p14:creationId xmlns:p14="http://schemas.microsoft.com/office/powerpoint/2010/main" val="125949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The plan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Industry concerns and Generative AI.</a:t>
            </a:r>
          </a:p>
          <a:p>
            <a:r>
              <a:rPr lang="en-US" sz="2000" dirty="0">
                <a:cs typeface="Calibri"/>
              </a:rPr>
              <a:t>Intersections with the UN SDGs.</a:t>
            </a:r>
          </a:p>
          <a:p>
            <a:r>
              <a:rPr lang="en-US" sz="2000" dirty="0">
                <a:cs typeface="Calibri"/>
              </a:rPr>
              <a:t>Learning Outcomes and Generative AI.</a:t>
            </a:r>
          </a:p>
          <a:p>
            <a:r>
              <a:rPr lang="en-US" sz="2000" dirty="0">
                <a:cs typeface="Calibri"/>
              </a:rPr>
              <a:t>Bonus: Discipline-specific </a:t>
            </a:r>
            <a:r>
              <a:rPr lang="en-US" sz="2000" dirty="0" err="1">
                <a:cs typeface="Calibri"/>
              </a:rPr>
              <a:t>GenAI</a:t>
            </a:r>
            <a:r>
              <a:rPr lang="en-US" sz="2000" dirty="0">
                <a:cs typeface="Calibri"/>
              </a:rPr>
              <a:t> module.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8BC26-552F-46F3-843C-346DD40F2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345"/>
          <a:stretch/>
        </p:blipFill>
        <p:spPr>
          <a:xfrm>
            <a:off x="5898906" y="683903"/>
            <a:ext cx="5415865" cy="51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B356B0-9CD4-40F6-9F9D-CBE358C3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20" y="1107860"/>
            <a:ext cx="5847781" cy="104667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/>
              <a:t>Industry Concerns in my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121" y="2310162"/>
            <a:ext cx="5847780" cy="334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The jury is still out on how the games industry as a whole feels about the use of Generative AI.</a:t>
            </a: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dirty="0"/>
              <a:t>My students need to be educated on how Generative AI looks in their portfolios – the doors that it opens, and the ones that is shuts.</a:t>
            </a:r>
            <a:endParaRPr lang="en-US" sz="1800" dirty="0"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395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49379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E477FA-2F37-46CF-A435-9EDD2124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3552" y="996129"/>
            <a:ext cx="3891290" cy="1270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9FC66-3DCE-4D21-94DB-0479B83FF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172" y="2781898"/>
            <a:ext cx="3891290" cy="1298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463571-EE88-4B7B-8BF9-8622CE3663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0" r="18926"/>
          <a:stretch/>
        </p:blipFill>
        <p:spPr>
          <a:xfrm>
            <a:off x="7991172" y="4451279"/>
            <a:ext cx="3891290" cy="15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0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Task 2: Industry Concerns in your field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What are the major industries you “teach for”? Think about how Generative AI is being used in those spaces.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What are some of the concerns around Generative AI in those spaces currently? Are people worried about the loss of jobs, accuracy of work?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Maybe your industry is very Generative AI friendly! In what way?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F491A-28D3-42CE-A50A-42829C912CA5}"/>
              </a:ext>
            </a:extLst>
          </p:cNvPr>
          <p:cNvSpPr/>
          <p:nvPr/>
        </p:nvSpPr>
        <p:spPr>
          <a:xfrm>
            <a:off x="5826446" y="5886598"/>
            <a:ext cx="5728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https://padlet.com/cameronedmond/GenAIConcerns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108F6-0C75-46BB-AB9E-F35A11838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591" y="561104"/>
            <a:ext cx="5278244" cy="5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7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SDGs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4DAD31-9CE6-43BD-8DC4-98101D06015F}"/>
              </a:ext>
            </a:extLst>
          </p:cNvPr>
          <p:cNvGrpSpPr/>
          <p:nvPr/>
        </p:nvGrpSpPr>
        <p:grpSpPr>
          <a:xfrm>
            <a:off x="929640" y="1387900"/>
            <a:ext cx="10305848" cy="4933234"/>
            <a:chOff x="929640" y="1387900"/>
            <a:chExt cx="10305848" cy="49332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6D1703-AA10-4229-A949-25DC1FECE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2" t="2031" r="89182" b="84429"/>
            <a:stretch/>
          </p:blipFill>
          <p:spPr>
            <a:xfrm>
              <a:off x="929640" y="1387900"/>
              <a:ext cx="1561898" cy="15352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EBCFC-9D9D-41D6-A34A-A1CD0926A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110" t="1830" r="72574" b="84630"/>
            <a:stretch/>
          </p:blipFill>
          <p:spPr>
            <a:xfrm>
              <a:off x="2689860" y="1387900"/>
              <a:ext cx="1561898" cy="15352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C408AB-2E02-4A33-9F58-CFFAF561C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18" t="1830" r="55966" b="84630"/>
            <a:stretch/>
          </p:blipFill>
          <p:spPr>
            <a:xfrm>
              <a:off x="4427220" y="1387900"/>
              <a:ext cx="1561898" cy="15352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4FEE77-6659-4614-81B7-539B06BC93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276" t="1830" r="39408" b="84630"/>
            <a:stretch/>
          </p:blipFill>
          <p:spPr>
            <a:xfrm>
              <a:off x="6164580" y="1387900"/>
              <a:ext cx="1561898" cy="15352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45E428-34D9-48ED-A75B-99BF71705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935" t="1763" r="22749" b="84697"/>
            <a:stretch/>
          </p:blipFill>
          <p:spPr>
            <a:xfrm>
              <a:off x="7901940" y="1387900"/>
              <a:ext cx="1561898" cy="15352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D9B2A55-374D-4F6B-AC5B-1BCDCC63B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543" t="2032" r="6141" b="84428"/>
            <a:stretch/>
          </p:blipFill>
          <p:spPr>
            <a:xfrm>
              <a:off x="9673590" y="1387900"/>
              <a:ext cx="1561898" cy="15352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CBD9FE-D344-4D41-8F2A-A2F48A0DB287}"/>
                </a:ext>
              </a:extLst>
            </p:cNvPr>
            <p:cNvGrpSpPr/>
            <p:nvPr/>
          </p:nvGrpSpPr>
          <p:grpSpPr>
            <a:xfrm>
              <a:off x="929640" y="3086876"/>
              <a:ext cx="10271558" cy="3234258"/>
              <a:chOff x="929640" y="3086876"/>
              <a:chExt cx="10271558" cy="323425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69D1A03-C774-4F94-A0D7-ADC61BD285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1" t="41682" r="89183" b="44778"/>
              <a:stretch/>
            </p:blipFill>
            <p:spPr>
              <a:xfrm>
                <a:off x="92964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7FDFA92-4258-4872-BE63-9A847934A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162" t="41816" r="72522" b="44644"/>
              <a:stretch/>
            </p:blipFill>
            <p:spPr>
              <a:xfrm>
                <a:off x="268986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B34782-397D-4035-92E5-989822137B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720" t="41749" r="55964" b="44711"/>
              <a:stretch/>
            </p:blipFill>
            <p:spPr>
              <a:xfrm>
                <a:off x="442722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D180A69-DA76-482D-AEA5-2E805DEF0F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353" t="41749" r="39331" b="44711"/>
              <a:stretch/>
            </p:blipFill>
            <p:spPr>
              <a:xfrm>
                <a:off x="616458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8635A01-6382-47AC-B699-AD9F2DEAB1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861" t="41749" r="22823" b="44711"/>
              <a:stretch/>
            </p:blipFill>
            <p:spPr>
              <a:xfrm>
                <a:off x="790194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7C68FA4-B404-49BA-9905-C3DD75FBAC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3469" t="41615" r="6215" b="44845"/>
              <a:stretch/>
            </p:blipFill>
            <p:spPr>
              <a:xfrm>
                <a:off x="9639300" y="3086876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EE885BB-D5A1-4228-AB54-752D93F9B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5" t="85498" r="89179" b="962"/>
              <a:stretch/>
            </p:blipFill>
            <p:spPr>
              <a:xfrm>
                <a:off x="1847749" y="4784298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44E5681-E1A7-46E2-AB44-9EAEBE227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164" t="85586" r="72520" b="874"/>
              <a:stretch/>
            </p:blipFill>
            <p:spPr>
              <a:xfrm>
                <a:off x="3607969" y="4784298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8B7DF24-7F6F-40B8-A588-07927791B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3722" t="85362" r="55962" b="1098"/>
              <a:stretch/>
            </p:blipFill>
            <p:spPr>
              <a:xfrm>
                <a:off x="5345329" y="4785852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539C660-72AB-4C86-ACC6-9095A84042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431" t="85160" r="39253" b="1300"/>
              <a:stretch/>
            </p:blipFill>
            <p:spPr>
              <a:xfrm>
                <a:off x="7082689" y="4785852"/>
                <a:ext cx="1561898" cy="153528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D36B3C0-58B8-4E67-8F07-E56977AA55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989" t="85093" r="22695" b="1367"/>
              <a:stretch/>
            </p:blipFill>
            <p:spPr>
              <a:xfrm>
                <a:off x="8858351" y="4785852"/>
                <a:ext cx="1561898" cy="15352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6167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B356B0-9CD4-40F6-9F9D-CBE358C3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20" y="1107860"/>
            <a:ext cx="5847781" cy="10466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SDG Concerns in my field</a:t>
            </a:r>
            <a:endParaRPr lang="en-US" sz="28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121" y="2310162"/>
            <a:ext cx="5847780" cy="334787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AU" sz="2400" dirty="0"/>
              <a:t>Generative AI is a disruptive technology. How do we want it to disrupt?</a:t>
            </a:r>
          </a:p>
          <a:p>
            <a:pPr marL="0" indent="0">
              <a:buNone/>
            </a:pPr>
            <a:r>
              <a:rPr lang="en-AU" sz="2400" dirty="0"/>
              <a:t>Will it replace jobs? Whose? What do we do for those people?</a:t>
            </a:r>
          </a:p>
          <a:p>
            <a:pPr marL="0" indent="0">
              <a:buNone/>
            </a:pPr>
            <a:r>
              <a:rPr lang="en-AU" sz="2400" dirty="0"/>
              <a:t>Will work created with </a:t>
            </a:r>
            <a:r>
              <a:rPr lang="en-AU" sz="2400" dirty="0" err="1"/>
              <a:t>GenAI</a:t>
            </a:r>
            <a:r>
              <a:rPr lang="en-AU" sz="2400" dirty="0"/>
              <a:t> be meaningful? If not, what becomes of our industry?</a:t>
            </a:r>
          </a:p>
          <a:p>
            <a:pPr marL="0" indent="0">
              <a:buNone/>
            </a:pPr>
            <a:r>
              <a:rPr lang="en-AU" sz="2400" dirty="0"/>
              <a:t>The future of many industries will be shaped by how AI is adopted. </a:t>
            </a:r>
          </a:p>
          <a:p>
            <a:pPr marL="0" indent="0">
              <a:buNone/>
            </a:pPr>
            <a:r>
              <a:rPr lang="en-AU" sz="2400" dirty="0"/>
              <a:t>When students use </a:t>
            </a:r>
            <a:r>
              <a:rPr lang="en-AU" sz="2400" dirty="0" err="1"/>
              <a:t>GenAI</a:t>
            </a:r>
            <a:r>
              <a:rPr lang="en-AU" sz="2400" dirty="0"/>
              <a:t>, they are stepping into the arena. Their choices are important.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395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49379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76E4DE-B2F0-40CE-A994-92E6439F3D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18" y="2774092"/>
            <a:ext cx="3641965" cy="12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4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Task 3: SDG concerns in your field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cs typeface="Calibri"/>
              </a:rPr>
              <a:t>Consider the UN SDGs. Which of these does your field most readily interact with?</a:t>
            </a:r>
          </a:p>
          <a:p>
            <a:pPr marL="0" indent="0">
              <a:buNone/>
            </a:pPr>
            <a:br>
              <a:rPr lang="en-US" sz="2000" dirty="0">
                <a:cs typeface="Calibri"/>
              </a:rPr>
            </a:br>
            <a:r>
              <a:rPr lang="en-US" sz="2000" dirty="0">
                <a:cs typeface="Calibri"/>
              </a:rPr>
              <a:t>How might the adoption of </a:t>
            </a:r>
            <a:r>
              <a:rPr lang="en-US" sz="2000" dirty="0" err="1">
                <a:cs typeface="Calibri"/>
              </a:rPr>
              <a:t>GenAI</a:t>
            </a:r>
            <a:r>
              <a:rPr lang="en-US" sz="2000" dirty="0">
                <a:cs typeface="Calibri"/>
              </a:rPr>
              <a:t> within your field help or hinder us achieving these goals?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6F491A-28D3-42CE-A50A-42829C912CA5}"/>
              </a:ext>
            </a:extLst>
          </p:cNvPr>
          <p:cNvSpPr/>
          <p:nvPr/>
        </p:nvSpPr>
        <p:spPr>
          <a:xfrm>
            <a:off x="5826446" y="5886598"/>
            <a:ext cx="57280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AU" dirty="0">
                <a:solidFill>
                  <a:prstClr val="black"/>
                </a:solidFill>
              </a:rPr>
              <a:t>https://padlet.com/cameronedmond/sdgs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2BC9D7-8A1F-4ACB-9E85-0585343E7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06" y="727175"/>
            <a:ext cx="5158788" cy="51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2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B356B0-9CD4-40F6-9F9D-CBE358C3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426B0-F9F0-4FE7-8306-7F244E07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20" y="1107860"/>
            <a:ext cx="5847781" cy="10466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dirty="0"/>
              <a:t>Learning concerns in my field</a:t>
            </a:r>
            <a:endParaRPr lang="en-US" sz="28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9FC31-9547-45F3-9FFA-4D5E6EA47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121" y="2310162"/>
            <a:ext cx="5847780" cy="334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AU" sz="2400" dirty="0"/>
              <a:t>Generative AI is changing how we work, but it does sometimes take care of things we might want to assess students on.</a:t>
            </a:r>
          </a:p>
          <a:p>
            <a:pPr marL="0" indent="0">
              <a:buNone/>
            </a:pPr>
            <a:r>
              <a:rPr lang="en-AU" sz="2400" dirty="0"/>
              <a:t>There’s a lot of bad game development code out there, and students end up with plausible, good-enough code that they then may translate into bigger projects where problems emerge.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395" y="539937"/>
            <a:ext cx="4525605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49379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y Learning Goals Lead the Way for Lessons - Learning-Focused">
            <a:extLst>
              <a:ext uri="{FF2B5EF4-FFF2-40B4-BE49-F238E27FC236}">
                <a16:creationId xmlns:a16="http://schemas.microsoft.com/office/drawing/2014/main" id="{5D273594-5E65-BE00-1F11-7EC93ECA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27" y="1988820"/>
            <a:ext cx="4318540" cy="28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0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F6285F2C2EA9428879B1BF0DE85605" ma:contentTypeVersion="18" ma:contentTypeDescription="Create a new document." ma:contentTypeScope="" ma:versionID="44daf97fc441ca1411ff4c6a94635f0e">
  <xsd:schema xmlns:xsd="http://www.w3.org/2001/XMLSchema" xmlns:xs="http://www.w3.org/2001/XMLSchema" xmlns:p="http://schemas.microsoft.com/office/2006/metadata/properties" xmlns:ns3="63e7bc52-aa35-459d-af03-194eb9d83de3" xmlns:ns4="a2a9320c-8a69-435c-a29f-2387cf8d1c76" targetNamespace="http://schemas.microsoft.com/office/2006/metadata/properties" ma:root="true" ma:fieldsID="92ea44b100ced5f5220f2fc2c4955a2b" ns3:_="" ns4:_="">
    <xsd:import namespace="63e7bc52-aa35-459d-af03-194eb9d83de3"/>
    <xsd:import namespace="a2a9320c-8a69-435c-a29f-2387cf8d1c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7bc52-aa35-459d-af03-194eb9d83d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a9320c-8a69-435c-a29f-2387cf8d1c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a9320c-8a69-435c-a29f-2387cf8d1c7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F2C5C-336F-4D8A-9145-2E621FC3BD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7bc52-aa35-459d-af03-194eb9d83de3"/>
    <ds:schemaRef ds:uri="a2a9320c-8a69-435c-a29f-2387cf8d1c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A906E6-9BD4-4DF8-8144-1289E31986F8}">
  <ds:schemaRefs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a2a9320c-8a69-435c-a29f-2387cf8d1c76"/>
    <ds:schemaRef ds:uri="http://schemas.openxmlformats.org/package/2006/metadata/core-properties"/>
    <ds:schemaRef ds:uri="http://schemas.microsoft.com/office/infopath/2007/PartnerControls"/>
    <ds:schemaRef ds:uri="63e7bc52-aa35-459d-af03-194eb9d83de3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21A3C39-8C97-4B49-9509-CC36A9B446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1056</Words>
  <Application>Microsoft Office PowerPoint</Application>
  <PresentationFormat>Widescreen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Honest AI:  Challenges, Opportunities and Reckonings with Generative AI (Workshop Edition!)</vt:lpstr>
      <vt:lpstr>Task 1: Your discipline and AI</vt:lpstr>
      <vt:lpstr>The plan</vt:lpstr>
      <vt:lpstr>Industry Concerns in my field</vt:lpstr>
      <vt:lpstr>Task 2: Industry Concerns in your field</vt:lpstr>
      <vt:lpstr>SDGs</vt:lpstr>
      <vt:lpstr>SDG Concerns in my field</vt:lpstr>
      <vt:lpstr>Task 3: SDG concerns in your field</vt:lpstr>
      <vt:lpstr>Learning concerns in my field</vt:lpstr>
      <vt:lpstr>Task 4: Learning concerns in your field</vt:lpstr>
      <vt:lpstr>AI and Ethics embedded into content</vt:lpstr>
      <vt:lpstr>Ethics Essay Topic</vt:lpstr>
      <vt:lpstr>Opening the floor</vt:lpstr>
      <vt:lpstr>Providing a platform</vt:lpstr>
      <vt:lpstr>Bonus task: GenAI module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Cameron Edmond</dc:creator>
  <cp:lastModifiedBy>Dr Cameron Edmond</cp:lastModifiedBy>
  <cp:revision>9</cp:revision>
  <dcterms:created xsi:type="dcterms:W3CDTF">2024-08-15T00:22:36Z</dcterms:created>
  <dcterms:modified xsi:type="dcterms:W3CDTF">2025-01-28T23:32:15Z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0x0101000EF6285F2C2EA9428879B1BF0DE85605</vt:lpwstr>
  </property>
</Properties>
</file>